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3" r:id="rId4"/>
    <p:sldId id="273" r:id="rId5"/>
    <p:sldId id="257" r:id="rId6"/>
    <p:sldId id="258" r:id="rId7"/>
    <p:sldId id="270" r:id="rId8"/>
    <p:sldId id="260" r:id="rId9"/>
    <p:sldId id="264" r:id="rId10"/>
    <p:sldId id="265" r:id="rId11"/>
    <p:sldId id="269" r:id="rId12"/>
    <p:sldId id="271" r:id="rId13"/>
    <p:sldId id="272" r:id="rId14"/>
    <p:sldId id="26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597"/>
    <a:srgbClr val="6819B7"/>
    <a:srgbClr val="4B1284"/>
    <a:srgbClr val="47117D"/>
    <a:srgbClr val="400F6F"/>
    <a:srgbClr val="6600CC"/>
    <a:srgbClr val="671B60"/>
    <a:srgbClr val="340068"/>
    <a:srgbClr val="3C1038"/>
    <a:srgbClr val="7A2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0" autoAdjust="0"/>
  </p:normalViewPr>
  <p:slideViewPr>
    <p:cSldViewPr snapToGrid="0">
      <p:cViewPr varScale="1">
        <p:scale>
          <a:sx n="100" d="100"/>
          <a:sy n="100" d="100"/>
        </p:scale>
        <p:origin x="91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083A-3FA1-C564-45A5-BABD83057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78B61-7BAE-200D-7E11-FF4B61AF3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A9F9D-30EA-85C1-661A-4768494D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D796-F334-FAC4-FF4C-B2533FA9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7AB24-E81D-07EB-A2CB-B927F086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ED7B-529B-D5AB-9FAA-8D9F4DF8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08102-A6BC-F843-0438-CEF91739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6762-6501-64D2-8E83-A1CEB1B8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CF33-A863-7D5B-A800-C729D4E3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47C8-0124-4E64-4961-78F4DFB0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F29AF-26EC-CAAD-3DA8-1914EC4A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23731-3DF9-6409-52C9-98DFBA3BD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EF007-AEBE-68F6-651A-05B41DBB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64FEE-779A-C8A2-3D7B-43DA59A0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5A5-BDC8-E5E8-033D-8A919657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5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614B-DBFB-739F-3FC1-8558D852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E4E7-6AD1-7B59-534C-F35DF5FCF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7FD1E-65A6-AF5D-C1EE-6E69E575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6E806-ECA3-3F28-E89E-4D9E40E4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E907-65AF-F38E-D848-CA4FD350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6C29-60E6-5110-1128-2A50AC8F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BFDB-A471-FDAE-513F-AA531489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98FF-608B-78A7-147E-3B34C652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FF4D-8F68-1D80-51B5-F8120971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A092-24E3-246B-61E6-83F12CD1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45A8-AC8F-54E3-0160-2B8AB2AE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BA20-38F3-FA25-C521-E00EB09D0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33154-C702-6492-BA60-DB3D96C79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EA18-2FFE-EEC0-F2F8-99AEE632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DF444-708F-F41C-DB72-B32F84A4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5113E-A460-B55C-3985-3294DD57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37BE-544A-74EE-7B73-AEBBDF23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BABE6-C00E-4CAB-D54B-1A7B22F2C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B9BEF-C417-E53F-1B19-3D322AA18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FC1F0-BD4E-185E-3ABD-FF3003B14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1192A-5E7B-406C-F730-19504E0CA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8E9AE-F957-1A85-98CB-8C14648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1F7496-8B73-DAA8-58B9-D567F46B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C9228-4B31-7983-10CF-6EFD96D4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9610-5896-B3D3-725C-AE9D4C96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8B4AA-E2B9-A1D8-61DF-26B693AA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D2001-C25E-BBE6-8D12-3AC60055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E7067-2585-93C3-10D4-1B61AC54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8FC13-9A58-EF55-B612-B50482CB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D7945-4EFA-B989-8AD7-5404E750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E54A9-3646-2E8F-4925-9DF7FEC5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D411-2F6A-857F-8B12-F3C4C6D3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1A56-18EB-9918-35FB-455DCE1CC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34C7C-C184-DCB8-31DD-E131B674E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99A92-194C-E8E2-E0B0-9E0F0E43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90CFB-9683-1C9E-2BEA-9A434397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24E3C-1AB9-D047-C020-FFCE22D4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2052-4C59-070F-6EA9-BCC8BD98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79EA3-1020-A7DD-8CF4-750A8353A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EE84D-BC7D-1E46-ADCB-E6F4658A3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AF7C3-737C-608C-CD6E-D51EACE7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3B94-BFEC-B69C-801B-640AA600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0D513-BD78-4746-EA33-C599F73A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7F11A-C87E-D03B-F5E2-CA46EFCD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DB8B7-674A-5F09-6E56-7FD4330E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3D1EA-BE51-0FF2-02BF-776A789A6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B6867-9619-4934-90C3-7B848463AA8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A6FF-BDD9-BE69-02E4-79A485470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6C9F0-AA4B-CE99-1898-624A5EA52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1F7FEA-8BD2-41BA-A8F1-325981D3A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7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82AF-A580-2BE1-ED60-012359598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5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5000">
              <a:srgbClr val="4B1284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E0C34-83AB-E6E7-F920-6C89E9622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22C15-C9C9-4819-CBE8-A22E3238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C37FB-6314-D0DD-0494-96CABEAF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udy sky with a body of water&#10;&#10;AI-generated content may be incorrect.">
            <a:extLst>
              <a:ext uri="{FF2B5EF4-FFF2-40B4-BE49-F238E27FC236}">
                <a16:creationId xmlns:a16="http://schemas.microsoft.com/office/drawing/2014/main" id="{2790DD3E-1BF3-85F0-3F93-265FFC59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BC76D-F6DB-CA7D-88D6-6FB6E5BC4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0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82C3E-AFAC-CB92-AF02-2ED2C2314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0133B-C15D-E2F8-B7A8-6F8BD9EBDBFC}"/>
              </a:ext>
            </a:extLst>
          </p:cNvPr>
          <p:cNvSpPr txBox="1"/>
          <p:nvPr/>
        </p:nvSpPr>
        <p:spPr>
          <a:xfrm>
            <a:off x="1238250" y="1257300"/>
            <a:ext cx="642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US Flag Video loop</a:t>
            </a:r>
          </a:p>
        </p:txBody>
      </p:sp>
    </p:spTree>
    <p:extLst>
      <p:ext uri="{BB962C8B-B14F-4D97-AF65-F5344CB8AC3E}">
        <p14:creationId xmlns:p14="http://schemas.microsoft.com/office/powerpoint/2010/main" val="588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3FA3E-8DBC-EDFF-8BCF-7BE698EEE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7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udy sky with a body of water&#10;&#10;AI-generated content may be incorrect.">
            <a:extLst>
              <a:ext uri="{FF2B5EF4-FFF2-40B4-BE49-F238E27FC236}">
                <a16:creationId xmlns:a16="http://schemas.microsoft.com/office/drawing/2014/main" id="{7092FDA8-3C9B-60E5-142D-D007308E9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33DC2-AF4F-4771-E92D-244DCFB98CA0}"/>
              </a:ext>
            </a:extLst>
          </p:cNvPr>
          <p:cNvSpPr txBox="1"/>
          <p:nvPr/>
        </p:nvSpPr>
        <p:spPr>
          <a:xfrm>
            <a:off x="2197290" y="2453475"/>
            <a:ext cx="9189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0" i="0" u="none" strike="noStrike" baseline="0" dirty="0">
                <a:solidFill>
                  <a:srgbClr val="244D0E"/>
                </a:solidFill>
                <a:effectLst>
                  <a:outerShdw blurRad="50800" dist="12700" dir="2700000" algn="tl" rotWithShape="0">
                    <a:schemeClr val="bg1">
                      <a:alpha val="50000"/>
                    </a:schemeClr>
                  </a:outerShdw>
                </a:effectLst>
                <a:latin typeface="PMingLiU-ExtB" panose="02020500000000000000" pitchFamily="18" charset="-120"/>
                <a:ea typeface="PMingLiU-ExtB" panose="02020500000000000000" pitchFamily="18" charset="-120"/>
              </a:rPr>
              <a:t>LIFE’S MELODY </a:t>
            </a:r>
            <a:endParaRPr lang="en-US" sz="9600" dirty="0">
              <a:effectLst>
                <a:outerShdw blurRad="50800" dist="12700" dir="2700000" algn="tl" rotWithShape="0">
                  <a:schemeClr val="bg1">
                    <a:alpha val="50000"/>
                  </a:schemeClr>
                </a:outerShdw>
              </a:effectLst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5656C-B02E-5DAE-2588-95BCE72490FF}"/>
              </a:ext>
            </a:extLst>
          </p:cNvPr>
          <p:cNvSpPr txBox="1"/>
          <p:nvPr/>
        </p:nvSpPr>
        <p:spPr>
          <a:xfrm rot="20508697">
            <a:off x="603" y="-67094"/>
            <a:ext cx="64907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244D0E"/>
                </a:solidFill>
                <a:effectLst>
                  <a:outerShdw blurRad="50800" dist="12700" dir="2700000" algn="tl" rotWithShape="0">
                    <a:schemeClr val="bg1">
                      <a:alpha val="50000"/>
                    </a:schemeClr>
                  </a:outerShdw>
                </a:effectLst>
                <a:latin typeface="Monotype Corsiva" panose="03010101010201010101" pitchFamily="66" charset="0"/>
                <a:ea typeface="PMingLiU-ExtB" panose="02020500000000000000" pitchFamily="18" charset="-120"/>
              </a:rPr>
              <a:t>         The</a:t>
            </a:r>
          </a:p>
          <a:p>
            <a:r>
              <a:rPr lang="en-US" sz="6000" dirty="0">
                <a:solidFill>
                  <a:srgbClr val="244D0E"/>
                </a:solidFill>
                <a:effectLst>
                  <a:outerShdw blurRad="50800" dist="12700" dir="2700000" algn="tl" rotWithShape="0">
                    <a:schemeClr val="bg1">
                      <a:alpha val="50000"/>
                    </a:schemeClr>
                  </a:outerShdw>
                </a:effectLst>
                <a:latin typeface="Monotype Corsiva" panose="03010101010201010101" pitchFamily="66" charset="0"/>
                <a:ea typeface="PMingLiU-ExtB" panose="02020500000000000000" pitchFamily="18" charset="-120"/>
              </a:rPr>
              <a:t>Longs Peak Chorus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F0C72-1126-C985-A468-E18186820489}"/>
              </a:ext>
            </a:extLst>
          </p:cNvPr>
          <p:cNvSpPr txBox="1"/>
          <p:nvPr/>
        </p:nvSpPr>
        <p:spPr>
          <a:xfrm>
            <a:off x="3519475" y="4016241"/>
            <a:ext cx="8504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u="none" strike="noStrike" baseline="0" dirty="0">
                <a:solidFill>
                  <a:srgbClr val="244D0E"/>
                </a:solidFill>
                <a:effectLst>
                  <a:outerShdw blurRad="50800" dist="12700" dir="2700000" algn="tl" rotWithShape="0">
                    <a:schemeClr val="bg1">
                      <a:alpha val="50000"/>
                    </a:schemeClr>
                  </a:outerShdw>
                </a:effectLst>
                <a:latin typeface="Lucida Calligraphy" panose="03010101010101010101" pitchFamily="66" charset="0"/>
                <a:ea typeface="PMingLiU-ExtB" panose="02020500000000000000" pitchFamily="18" charset="-120"/>
              </a:rPr>
              <a:t>A Journey Through Song</a:t>
            </a:r>
            <a:endParaRPr lang="en-US" sz="4800" dirty="0">
              <a:effectLst>
                <a:outerShdw blurRad="50800" dist="12700" dir="2700000" algn="tl" rotWithShape="0">
                  <a:schemeClr val="bg1">
                    <a:alpha val="50000"/>
                  </a:schemeClr>
                </a:outerShdw>
              </a:effectLst>
              <a:latin typeface="Lucida Calligraphy" panose="03010101010101010101" pitchFamily="66" charset="0"/>
              <a:ea typeface="PMingLiU-ExtB" panose="02020500000000000000" pitchFamily="18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E6FE5-DDC2-9098-5A3C-E738E6A2AAD4}"/>
              </a:ext>
            </a:extLst>
          </p:cNvPr>
          <p:cNvSpPr txBox="1"/>
          <p:nvPr/>
        </p:nvSpPr>
        <p:spPr>
          <a:xfrm>
            <a:off x="3891886" y="1172877"/>
            <a:ext cx="46538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44D0E"/>
                </a:solidFill>
                <a:effectLst>
                  <a:outerShdw blurRad="50800" dist="12700" dir="2700000" algn="tl" rotWithShape="0">
                    <a:schemeClr val="bg1">
                      <a:alpha val="50000"/>
                    </a:schemeClr>
                  </a:outerShdw>
                </a:effectLst>
                <a:latin typeface="PMingLiU-ExtB" panose="02020500000000000000" pitchFamily="18" charset="-120"/>
                <a:ea typeface="PMingLiU-ExtB" panose="02020500000000000000" pitchFamily="18" charset="-120"/>
              </a:rPr>
              <a:t>welcomes you to</a:t>
            </a:r>
            <a:endParaRPr lang="en-US" sz="4400" b="1" dirty="0">
              <a:effectLst>
                <a:outerShdw blurRad="50800" dist="12700" dir="2700000" algn="tl" rotWithShape="0">
                  <a:schemeClr val="bg1">
                    <a:alpha val="50000"/>
                  </a:schemeClr>
                </a:outerShdw>
              </a:effectLst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01137-2216-C2B3-828D-AFABA2E90481}"/>
              </a:ext>
            </a:extLst>
          </p:cNvPr>
          <p:cNvSpPr txBox="1"/>
          <p:nvPr/>
        </p:nvSpPr>
        <p:spPr>
          <a:xfrm>
            <a:off x="996286" y="5996779"/>
            <a:ext cx="101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244D0E"/>
                </a:solidFill>
                <a:effectLst>
                  <a:outerShdw blurRad="50800" dist="12700" dir="2700000" algn="tl" rotWithShape="0">
                    <a:schemeClr val="bg1">
                      <a:alpha val="50000"/>
                    </a:schemeClr>
                  </a:outerShdw>
                </a:effectLst>
                <a:latin typeface="Calibri" panose="020F0502020204030204" pitchFamily="34" charset="0"/>
                <a:ea typeface="PMingLiU-ExtB" panose="02020500000000000000" pitchFamily="18" charset="-120"/>
                <a:cs typeface="Calibri" panose="020F0502020204030204" pitchFamily="34" charset="0"/>
              </a:rPr>
              <a:t>www.longspeakchorus.org</a:t>
            </a:r>
            <a:endParaRPr lang="en-US" sz="4400" dirty="0">
              <a:effectLst>
                <a:outerShdw blurRad="50800" dist="12700" dir="2700000" algn="tl" rotWithShape="0">
                  <a:schemeClr val="bg1">
                    <a:alpha val="50000"/>
                  </a:schemeClr>
                </a:outerShdw>
              </a:effectLst>
              <a:latin typeface="Calibri" panose="020F0502020204030204" pitchFamily="34" charset="0"/>
              <a:ea typeface="PMingLiU-ExtB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A5589-A2E6-C073-066C-9C72D704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udy sky with a body of water&#10;&#10;AI-generated content may be incorrect.">
            <a:extLst>
              <a:ext uri="{FF2B5EF4-FFF2-40B4-BE49-F238E27FC236}">
                <a16:creationId xmlns:a16="http://schemas.microsoft.com/office/drawing/2014/main" id="{51F0566D-CFCE-BFC0-4C6E-BC97EA75A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BB536-F3D5-180C-EFE4-758A6043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5ED7-F4C7-03D0-A5FA-9B594DB0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18015-42B7-0D74-6AEC-A96DB460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B93A-BF14-1B8E-A9FB-A88CB5C7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7049A-806A-7FAF-72EF-84BB8A4B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5B25-9782-2003-1701-6A51F040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1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5000">
              <a:srgbClr val="4B1284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91D9C-D435-E237-C9B9-34F48514F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etter on a purple background&#10;&#10;AI-generated content may be incorrect.">
            <a:extLst>
              <a:ext uri="{FF2B5EF4-FFF2-40B4-BE49-F238E27FC236}">
                <a16:creationId xmlns:a16="http://schemas.microsoft.com/office/drawing/2014/main" id="{20891D69-9CFB-09A6-5167-3345B5848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0"/>
            <a:ext cx="431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5000">
              <a:srgbClr val="561597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F3092-4E58-F47E-2A64-23EC7076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etter on a purple background&#10;&#10;AI-generated content may be incorrect.">
            <a:extLst>
              <a:ext uri="{FF2B5EF4-FFF2-40B4-BE49-F238E27FC236}">
                <a16:creationId xmlns:a16="http://schemas.microsoft.com/office/drawing/2014/main" id="{11AE6C48-20E3-359E-2903-D684DF35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45" y="-232615"/>
            <a:ext cx="5267909" cy="83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</Words>
  <Application>Microsoft Office PowerPoint</Application>
  <PresentationFormat>Widescreen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PMingLiU-ExtB</vt:lpstr>
      <vt:lpstr>Aptos</vt:lpstr>
      <vt:lpstr>Aptos Display</vt:lpstr>
      <vt:lpstr>Arial</vt:lpstr>
      <vt:lpstr>Calibri</vt:lpstr>
      <vt:lpstr>Lucida Calligraphy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GMI/4G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 Sellnow</dc:creator>
  <cp:lastModifiedBy>Bruce Sellnow</cp:lastModifiedBy>
  <cp:revision>2</cp:revision>
  <dcterms:created xsi:type="dcterms:W3CDTF">2025-04-11T14:55:09Z</dcterms:created>
  <dcterms:modified xsi:type="dcterms:W3CDTF">2025-04-11T17:39:16Z</dcterms:modified>
</cp:coreProperties>
</file>