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306" r:id="rId3"/>
    <p:sldId id="298" r:id="rId4"/>
    <p:sldId id="265" r:id="rId5"/>
    <p:sldId id="274" r:id="rId6"/>
    <p:sldId id="266" r:id="rId7"/>
    <p:sldId id="307" r:id="rId8"/>
    <p:sldId id="308" r:id="rId9"/>
    <p:sldId id="277" r:id="rId10"/>
    <p:sldId id="301" r:id="rId11"/>
    <p:sldId id="275" r:id="rId12"/>
    <p:sldId id="305" r:id="rId13"/>
    <p:sldId id="302" r:id="rId14"/>
    <p:sldId id="276" r:id="rId15"/>
    <p:sldId id="272" r:id="rId16"/>
    <p:sldId id="289" r:id="rId17"/>
    <p:sldId id="268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30" autoAdjust="0"/>
    <p:restoredTop sz="94660"/>
  </p:normalViewPr>
  <p:slideViewPr>
    <p:cSldViewPr>
      <p:cViewPr varScale="1">
        <p:scale>
          <a:sx n="91" d="100"/>
          <a:sy n="91" d="100"/>
        </p:scale>
        <p:origin x="62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697F2-619F-4AA1-BAB8-2C16003165B1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0914F-4360-4D34-BB22-0A4A8FC11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0" y="5334000"/>
            <a:ext cx="9144000" cy="14478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7200" b="1" dirty="0" smtClean="0">
                <a:latin typeface="Arial Black" pitchFamily="34" charset="0"/>
                <a:ea typeface="Tahoma" pitchFamily="34" charset="0"/>
                <a:cs typeface="Tahoma" pitchFamily="34" charset="0"/>
              </a:rPr>
              <a:t>Dressing Room</a:t>
            </a:r>
            <a:endParaRPr lang="en-US" sz="72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657" y="304800"/>
            <a:ext cx="9144000" cy="48287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8839200" cy="12192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5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All Food Items: $1 each</a:t>
            </a:r>
            <a:endParaRPr lang="en-US" sz="5400" b="1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905001"/>
            <a:ext cx="8382000" cy="3847207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endParaRPr lang="en-US" sz="4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Bottled Water</a:t>
            </a:r>
          </a:p>
          <a:p>
            <a:endParaRPr lang="en-US" sz="4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Homemade</a:t>
            </a:r>
          </a:p>
          <a:p>
            <a:r>
              <a:rPr lang="en-US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Cookies (Bag of 3)</a:t>
            </a:r>
            <a:endParaRPr lang="en-US" sz="16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4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34200" y="2286000"/>
            <a:ext cx="1371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Showcard Gothic" pitchFamily="82" charset="0"/>
              </a:rPr>
              <a:t>$1</a:t>
            </a:r>
            <a:endParaRPr lang="en-US" sz="6600" dirty="0">
              <a:latin typeface="Showcard Gothic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33800"/>
            <a:ext cx="1371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Showcard Gothic" pitchFamily="82" charset="0"/>
              </a:rPr>
              <a:t>$1</a:t>
            </a:r>
            <a:endParaRPr lang="en-US" sz="6600" dirty="0">
              <a:latin typeface="Showcard Gothic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6096001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/>
              <a:t>Single $1 bills needed! We’ll gladly take your ones!!</a:t>
            </a:r>
            <a:endParaRPr lang="en-US" sz="2400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839200" cy="43434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WIN</a:t>
            </a:r>
            <a:r>
              <a:rPr lang="en-US" sz="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Free Tickets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to our next show, or a</a:t>
            </a:r>
            <a:b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5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FREE Singing Valentine!</a:t>
            </a:r>
            <a:endParaRPr lang="en-US" sz="60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4800600"/>
            <a:ext cx="6934200" cy="1685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smtClean="0"/>
              <a:t>Join our Mailing List and get entered into the drawing!</a:t>
            </a:r>
            <a:endParaRPr lang="en-US" sz="3600" b="1" i="1" dirty="0" smtClean="0"/>
          </a:p>
          <a:p>
            <a:pPr algn="ctr"/>
            <a:r>
              <a:rPr lang="en-US" sz="2000" b="1" i="1" dirty="0" smtClean="0"/>
              <a:t>Details available at the Ticket Table</a:t>
            </a:r>
          </a:p>
        </p:txBody>
      </p:sp>
      <p:pic>
        <p:nvPicPr>
          <p:cNvPr id="1027" name="Picture 3" descr="D:\BHS\GVC\Events-Shows\2012-11-10 Turlock Artistic License\ticke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414275">
            <a:off x="473988" y="945848"/>
            <a:ext cx="2438400" cy="1628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839200" cy="61722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ENTER</a:t>
            </a:r>
            <a:b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HERE</a:t>
            </a:r>
            <a:endParaRPr lang="en-US" sz="199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839200" cy="61722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THIS</a:t>
            </a:r>
            <a:b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WAY</a:t>
            </a:r>
            <a:endParaRPr lang="en-US" sz="199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839200" cy="61722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QUIET</a:t>
            </a:r>
            <a:b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PLEASE</a:t>
            </a:r>
            <a:endParaRPr lang="en-US" sz="199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839200" cy="61722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</a:t>
            </a:r>
            <a:b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STAGE</a:t>
            </a:r>
            <a:endParaRPr lang="en-US" sz="199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839200" cy="61722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EXIT</a:t>
            </a:r>
            <a:endParaRPr lang="en-US" sz="199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6477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Recycle</a:t>
            </a:r>
          </a:p>
          <a:p>
            <a:r>
              <a:rPr lang="en-US" sz="8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Please!</a:t>
            </a:r>
            <a:endParaRPr lang="en-US" sz="8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3733801"/>
            <a:ext cx="6019800" cy="2800767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Plastic</a:t>
            </a:r>
          </a:p>
          <a:p>
            <a:pPr algn="ctr"/>
            <a:r>
              <a:rPr lang="en-US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Bottles</a:t>
            </a:r>
            <a:endParaRPr lang="en-US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http://www.co.spartanburg.sc.us/govt/depts/pubwrks/images/recyc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"/>
            <a:ext cx="3581400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0" y="5334000"/>
            <a:ext cx="9144000" cy="14478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7200" b="1" dirty="0" smtClean="0">
                <a:latin typeface="Arial Black" pitchFamily="34" charset="0"/>
                <a:ea typeface="Tahoma" pitchFamily="34" charset="0"/>
                <a:cs typeface="Tahoma" pitchFamily="34" charset="0"/>
              </a:rPr>
              <a:t>Dressing Room</a:t>
            </a:r>
            <a:endParaRPr lang="en-US" sz="72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96491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0" y="4953000"/>
            <a:ext cx="9144000" cy="17526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8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Dressing Room</a:t>
            </a:r>
            <a:endParaRPr lang="en-US" sz="88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5400" y="347893"/>
            <a:ext cx="9144000" cy="4605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500" dirty="0" smtClean="0">
                <a:latin typeface="Aharoni" pitchFamily="2" charset="-79"/>
                <a:cs typeface="Aharoni" pitchFamily="2" charset="-79"/>
              </a:rPr>
              <a:t>Golden</a:t>
            </a:r>
          </a:p>
          <a:p>
            <a:pPr algn="ctr">
              <a:lnSpc>
                <a:spcPct val="85000"/>
              </a:lnSpc>
            </a:pPr>
            <a:r>
              <a:rPr lang="en-US" sz="11500" dirty="0" smtClean="0">
                <a:latin typeface="Aharoni" pitchFamily="2" charset="-79"/>
                <a:cs typeface="Aharoni" pitchFamily="2" charset="-79"/>
              </a:rPr>
              <a:t>Valley</a:t>
            </a:r>
          </a:p>
          <a:p>
            <a:pPr algn="ctr">
              <a:lnSpc>
                <a:spcPct val="85000"/>
              </a:lnSpc>
            </a:pPr>
            <a:r>
              <a:rPr lang="en-US" sz="11500" dirty="0" smtClean="0">
                <a:latin typeface="Aharoni" pitchFamily="2" charset="-79"/>
                <a:cs typeface="Aharoni" pitchFamily="2" charset="-79"/>
              </a:rPr>
              <a:t>Chorus</a:t>
            </a:r>
            <a:endParaRPr lang="en-US" sz="115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Arrow 9"/>
          <p:cNvSpPr/>
          <p:nvPr/>
        </p:nvSpPr>
        <p:spPr>
          <a:xfrm>
            <a:off x="381000" y="1143000"/>
            <a:ext cx="2514600" cy="4191000"/>
          </a:xfrm>
          <a:prstGeom prst="rightArrow">
            <a:avLst>
              <a:gd name="adj1" fmla="val 37625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3200400" y="1219200"/>
            <a:ext cx="2514600" cy="4191000"/>
          </a:xfrm>
          <a:prstGeom prst="rightArrow">
            <a:avLst>
              <a:gd name="adj1" fmla="val 37625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6248400" y="1219200"/>
            <a:ext cx="2514600" cy="4191000"/>
          </a:xfrm>
          <a:prstGeom prst="rightArrow">
            <a:avLst>
              <a:gd name="adj1" fmla="val 37625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Arrow 9"/>
          <p:cNvSpPr/>
          <p:nvPr/>
        </p:nvSpPr>
        <p:spPr>
          <a:xfrm rot="16200000">
            <a:off x="-952500" y="2095500"/>
            <a:ext cx="5181600" cy="2514600"/>
          </a:xfrm>
          <a:prstGeom prst="rightArrow">
            <a:avLst>
              <a:gd name="adj1" fmla="val 35020"/>
              <a:gd name="adj2" fmla="val 62859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 rot="16200000">
            <a:off x="1943100" y="2095500"/>
            <a:ext cx="5181600" cy="2514600"/>
          </a:xfrm>
          <a:prstGeom prst="rightArrow">
            <a:avLst>
              <a:gd name="adj1" fmla="val 35020"/>
              <a:gd name="adj2" fmla="val 62859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 rot="16200000">
            <a:off x="4838700" y="2095500"/>
            <a:ext cx="5181600" cy="2514600"/>
          </a:xfrm>
          <a:prstGeom prst="rightArrow">
            <a:avLst>
              <a:gd name="adj1" fmla="val 35020"/>
              <a:gd name="adj2" fmla="val 62859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Arrow 10"/>
          <p:cNvSpPr/>
          <p:nvPr/>
        </p:nvSpPr>
        <p:spPr>
          <a:xfrm rot="8373043">
            <a:off x="1476819" y="1249025"/>
            <a:ext cx="5394448" cy="4191000"/>
          </a:xfrm>
          <a:prstGeom prst="rightArrow">
            <a:avLst>
              <a:gd name="adj1" fmla="val 39770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76200"/>
            <a:ext cx="4267200" cy="67056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VIP</a:t>
            </a:r>
            <a:b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sz="199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495800" y="76200"/>
            <a:ext cx="4572000" cy="6705600"/>
          </a:xfrm>
          <a:prstGeom prst="rect">
            <a:avLst/>
          </a:prstGeo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noProof="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General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noProof="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Admission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000" b="1" dirty="0" smtClean="0"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000" b="1" noProof="0" dirty="0" smtClean="0"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 rot="10800000">
            <a:off x="457200" y="3505200"/>
            <a:ext cx="3429000" cy="26670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029200" y="3505200"/>
            <a:ext cx="3429000" cy="26670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0" y="0"/>
            <a:ext cx="4267200" cy="67056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VIP</a:t>
            </a:r>
            <a:br>
              <a:rPr lang="en-US" sz="16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sz="199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0"/>
            <a:ext cx="4572000" cy="6705600"/>
          </a:xfrm>
          <a:prstGeom prst="rect">
            <a:avLst/>
          </a:prstGeo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noProof="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General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noProof="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Admission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000" b="1" dirty="0" smtClean="0"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000" b="1" noProof="0" dirty="0" smtClean="0"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257800" y="3429000"/>
            <a:ext cx="3429000" cy="26670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 rot="10800000">
            <a:off x="533400" y="3429000"/>
            <a:ext cx="3429000" cy="26670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33400"/>
            <a:ext cx="8839200" cy="5715000"/>
          </a:xfrm>
          <a:solidFill>
            <a:schemeClr val="bg1"/>
          </a:solidFill>
          <a:ln w="63500" cmpd="tri">
            <a:solidFill>
              <a:schemeClr val="tx1"/>
            </a:solidFill>
            <a:bevel/>
          </a:ln>
          <a:effectLst>
            <a:innerShdw blurRad="63500" dist="2413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en-US" sz="8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Please keep all food &amp; drinks</a:t>
            </a:r>
            <a:br>
              <a:rPr lang="en-US" sz="8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8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this room!</a:t>
            </a:r>
            <a:endParaRPr lang="en-US" sz="8800" b="1" dirty="0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86</Words>
  <Application>Microsoft Office PowerPoint</Application>
  <PresentationFormat>On-screen Show (4:3)</PresentationFormat>
  <Paragraphs>38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Aharoni</vt:lpstr>
      <vt:lpstr>Arial</vt:lpstr>
      <vt:lpstr>Arial Black</vt:lpstr>
      <vt:lpstr>Arial Narrow</vt:lpstr>
      <vt:lpstr>Calibri</vt:lpstr>
      <vt:lpstr>Showcard Gothic</vt:lpstr>
      <vt:lpstr>Tahoma</vt:lpstr>
      <vt:lpstr>Office Theme</vt:lpstr>
      <vt:lpstr>Dressing Room</vt:lpstr>
      <vt:lpstr>Dressing Room</vt:lpstr>
      <vt:lpstr>Dressing Room</vt:lpstr>
      <vt:lpstr>PowerPoint Presentation</vt:lpstr>
      <vt:lpstr>PowerPoint Presentation</vt:lpstr>
      <vt:lpstr>PowerPoint Presentation</vt:lpstr>
      <vt:lpstr>VIP </vt:lpstr>
      <vt:lpstr>VIP </vt:lpstr>
      <vt:lpstr>Please keep all food &amp; drinks in this room!</vt:lpstr>
      <vt:lpstr>All Food Items: $1 each</vt:lpstr>
      <vt:lpstr>     WIN      Free Tickets            to our next show, or a FREE Singing Valentine!</vt:lpstr>
      <vt:lpstr>ENTER HERE</vt:lpstr>
      <vt:lpstr>THIS WAY</vt:lpstr>
      <vt:lpstr>QUIET PLEASE</vt:lpstr>
      <vt:lpstr>TO STAGE</vt:lpstr>
      <vt:lpstr>EXIT</vt:lpstr>
      <vt:lpstr>PowerPoint Presentation</vt:lpstr>
    </vt:vector>
  </TitlesOfParts>
  <Company>GMI Office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Bruce Sellnow</dc:creator>
  <cp:lastModifiedBy>Bruce Sellnow</cp:lastModifiedBy>
  <cp:revision>161</cp:revision>
  <cp:lastPrinted>2015-11-07T01:55:37Z</cp:lastPrinted>
  <dcterms:created xsi:type="dcterms:W3CDTF">2009-02-28T03:32:02Z</dcterms:created>
  <dcterms:modified xsi:type="dcterms:W3CDTF">2015-11-07T02:03:50Z</dcterms:modified>
</cp:coreProperties>
</file>