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78" r:id="rId4"/>
    <p:sldId id="289" r:id="rId5"/>
    <p:sldId id="279" r:id="rId6"/>
    <p:sldId id="261" r:id="rId7"/>
    <p:sldId id="273" r:id="rId8"/>
    <p:sldId id="275" r:id="rId9"/>
    <p:sldId id="272" r:id="rId10"/>
    <p:sldId id="260" r:id="rId11"/>
    <p:sldId id="262" r:id="rId12"/>
    <p:sldId id="263" r:id="rId13"/>
    <p:sldId id="259" r:id="rId14"/>
    <p:sldId id="291" r:id="rId15"/>
    <p:sldId id="292" r:id="rId16"/>
    <p:sldId id="264" r:id="rId17"/>
    <p:sldId id="271" r:id="rId18"/>
    <p:sldId id="265" r:id="rId19"/>
    <p:sldId id="266" r:id="rId20"/>
    <p:sldId id="269" r:id="rId21"/>
    <p:sldId id="267" r:id="rId22"/>
    <p:sldId id="270" r:id="rId23"/>
    <p:sldId id="277" r:id="rId24"/>
    <p:sldId id="280" r:id="rId25"/>
    <p:sldId id="282" r:id="rId26"/>
    <p:sldId id="293" r:id="rId27"/>
    <p:sldId id="294" r:id="rId28"/>
    <p:sldId id="297" r:id="rId29"/>
    <p:sldId id="284" r:id="rId30"/>
    <p:sldId id="306" r:id="rId31"/>
    <p:sldId id="305" r:id="rId32"/>
    <p:sldId id="303" r:id="rId33"/>
    <p:sldId id="307" r:id="rId34"/>
    <p:sldId id="308" r:id="rId35"/>
    <p:sldId id="302" r:id="rId36"/>
    <p:sldId id="309" r:id="rId37"/>
    <p:sldId id="285" r:id="rId38"/>
    <p:sldId id="299" r:id="rId39"/>
    <p:sldId id="300" r:id="rId40"/>
    <p:sldId id="286" r:id="rId41"/>
    <p:sldId id="301" r:id="rId42"/>
    <p:sldId id="304" r:id="rId43"/>
    <p:sldId id="287" r:id="rId44"/>
    <p:sldId id="281" r:id="rId45"/>
    <p:sldId id="288" r:id="rId46"/>
    <p:sldId id="276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92958D-1869-4C2D-A697-F36387DE76D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058027-927A-47C8-BB38-CFAD047E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0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DD7EAB-3DF5-4365-8252-797D3B2FCE4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73E46-4B79-4B65-AAA8-8FFFE7EC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7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2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7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0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4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6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1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4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66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9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7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4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6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7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5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3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7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066E-DDB7-4E9F-A97E-64D1B5A8B7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47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11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49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2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0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7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6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3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0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44DE-8425-4D4E-85BC-F086794E34EC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GVC Show Numbers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-13058" y="1883157"/>
            <a:ext cx="2536234" cy="3995129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Attendance 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Expense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Profit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82592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 smtClean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$7,685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$5,774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$1,911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3453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 smtClean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$7,983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$4,228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$3,755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996057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 smtClean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472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$8,349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$5,635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$2,714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11459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 smtClean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$8,714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$4,920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$3,794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263199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 smtClean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451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$8,122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$4,403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$3,719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40351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 smtClean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587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$8,704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$6,061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 smtClean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$2,643</a:t>
            </a:r>
          </a:p>
        </p:txBody>
      </p:sp>
    </p:spTree>
    <p:extLst>
      <p:ext uri="{BB962C8B-B14F-4D97-AF65-F5344CB8AC3E}">
        <p14:creationId xmlns:p14="http://schemas.microsoft.com/office/powerpoint/2010/main" val="11415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uiExpand="1" build="p"/>
      <p:bldP spid="16" grpId="0" uiExpand="1" build="p"/>
      <p:bldP spid="17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92024"/>
            <a:ext cx="8386355" cy="4718249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Talent</a:t>
            </a: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Team</a:t>
            </a: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Script</a:t>
            </a: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Pacing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Fantastic Four</a:t>
            </a:r>
            <a:endParaRPr lang="en-US" sz="3600" i="1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Flow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Peaks and Valleys</a:t>
            </a:r>
            <a:endParaRPr lang="en-US" sz="3600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Elements to Great Shows</a:t>
            </a:r>
            <a:endParaRPr lang="en-US" sz="44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386355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Headliner: AFWDC or greater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might need to build up to that level</a:t>
            </a:r>
            <a:endParaRPr lang="en-US" sz="34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Talent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9" y="1241947"/>
            <a:ext cx="5757203" cy="50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909" y="-1930166"/>
            <a:ext cx="10937347" cy="95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386355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Headliner: AFWDC or greater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might need to build up to that level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Show Talent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HS Groups of renown</a:t>
            </a:r>
          </a:p>
          <a:p>
            <a:pPr marL="1371600" lvl="2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Creative Incentives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SAI Choruses</a:t>
            </a:r>
          </a:p>
          <a:p>
            <a:pPr marL="1371600" lvl="2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for 8-part arrangements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4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Talent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386355" cy="4881627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 of Show Opportunities Annually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Dinner Shows or Cabarets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Christmas Caroling (Malls,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Gigs / Requests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Chapter Shows &amp;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Singouts</a:t>
            </a:r>
            <a:endParaRPr lang="en-US" sz="28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Show Requirement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Qualified: (2-3 Song Set)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District: (1 song walkout from Chorus)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also applies to SAI Guest Quartets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Quartets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3" y="1737360"/>
            <a:ext cx="8843553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Chairman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 Go-Getter; willing to do anything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Committee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Tickets, Advertising, Sets &amp; Props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tage Manager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Non-Performing Team Member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 the shots – works with House Crew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Team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SINGERS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not actors!</a:t>
            </a:r>
          </a:p>
          <a:p>
            <a:pPr marL="914400" lvl="1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script accordingly…</a:t>
            </a:r>
          </a:p>
          <a:p>
            <a:pPr marL="914400" lvl="1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dialog from chorus members</a:t>
            </a:r>
          </a:p>
          <a:p>
            <a:pPr marL="914400" lvl="1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inactive members if qualified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Voiceovers at several points during show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storyline around your contest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package</a:t>
            </a:r>
            <a:endParaRPr lang="en-US" sz="30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great MC or hire one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script supports </a:t>
            </a:r>
            <a:r>
              <a:rPr lang="en-US" sz="3200" u="sng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Pacing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Script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5"/>
            <a:ext cx="8843554" cy="4572366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Uncle Lloyd’s Standing “O” </a:t>
            </a:r>
            <a:r>
              <a:rPr lang="en-US" sz="3600" u="sng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works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Opener (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uptune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Beat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Ballad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Novelty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Closer – Big Tag!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have at least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Fantastic 4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– Talking – Laughter – Applause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Pacing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5"/>
            <a:ext cx="9144000" cy="2148910"/>
          </a:xfrm>
        </p:spPr>
        <p:txBody>
          <a:bodyPr anchor="ctr"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Production</a:t>
            </a:r>
            <a:endParaRPr lang="en-US" sz="60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51366"/>
            <a:ext cx="9144000" cy="2558687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Instructors: Melany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Callagher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Bruce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Sellnow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 Western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California Leadership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Academy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18</a:t>
            </a:r>
            <a:r>
              <a:rPr lang="en-US" sz="3200" baseline="300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Singing, Talking, Laughter, or Applause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humor by the MC, but not “jokes”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rite your script to accommodate: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chorus on/off risers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Set or Scenery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costume changes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noise on stage during Quartet Sets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Fantastic Four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Chorus starts and ends the show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Set 1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Act 1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Act II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Intermission **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Headliner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SET 2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Finale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both Act 1 &amp; 2 in a big way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Flow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830286"/>
            <a:ext cx="8843554" cy="3864428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GVC &amp;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VoCal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 Scripts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GVC &amp;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VoCal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Production Schedules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ShowDay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 Sets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Show Flyers</a:t>
            </a:r>
          </a:p>
          <a:p>
            <a:pPr>
              <a:buClr>
                <a:schemeClr val="bg1"/>
              </a:buClr>
              <a:buSzPct val="120000"/>
            </a:pPr>
            <a:r>
              <a:rPr lang="en-US" sz="3200" i="1" dirty="0" smtClean="0">
                <a:solidFill>
                  <a:srgbClr val="FF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(Content in Native Mode and also PDF)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-141515" y="1878297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Stuff you’ll find there…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915560"/>
            <a:ext cx="9144000" cy="1055914"/>
          </a:xfrm>
          <a:prstGeom prst="rect">
            <a:avLst/>
          </a:prstGeom>
          <a:solidFill>
            <a:srgbClr val="0000A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http://production.gvc.org/shows</a:t>
            </a:r>
            <a:endParaRPr lang="en-US" sz="44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3" y="887686"/>
            <a:ext cx="8843554" cy="4881627"/>
          </a:xfrm>
        </p:spPr>
        <p:txBody>
          <a:bodyPr anchor="ctr">
            <a:noAutofit/>
          </a:bodyPr>
          <a:lstStyle/>
          <a:p>
            <a:pPr>
              <a:buClr>
                <a:schemeClr val="bg1"/>
              </a:buClr>
              <a:buSzPct val="120000"/>
            </a:pPr>
            <a:r>
              <a:rPr lang="en-US" sz="199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4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12-18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Venue, Date, Talent</a:t>
            </a:r>
          </a:p>
          <a:p>
            <a:pPr marL="1371600" lvl="2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Contracts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Show Theme and Songs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Complete Show Flow</a:t>
            </a:r>
          </a:p>
          <a:p>
            <a:pPr marL="1371600" lvl="2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a Great Finale!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“Save the Date” and promote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Get Started?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Song List and Create Show Timeline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02162" y="939917"/>
            <a:ext cx="6014527" cy="59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-177424" y="934554"/>
            <a:ext cx="9539788" cy="110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Song List and Create Show Timeline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 Tech Crew</a:t>
            </a:r>
          </a:p>
          <a:p>
            <a:pPr marL="1371600" lvl="2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Sound, Light, STAGE MANAGER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Ticket Sales (BPT)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Flyer &amp; Website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Appoint Afterglow Chairperson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733846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Finalized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Songs Introduced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Tech Script</a:t>
            </a:r>
          </a:p>
          <a:p>
            <a:pPr lvl="1" algn="l">
              <a:lnSpc>
                <a:spcPct val="120000"/>
              </a:lnSpc>
              <a:buClr>
                <a:schemeClr val="bg1"/>
              </a:buClr>
              <a:buSzPct val="120000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5"/>
            <a:ext cx="9144000" cy="2148910"/>
          </a:xfrm>
        </p:spPr>
        <p:txBody>
          <a:bodyPr anchor="ctr"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Production</a:t>
            </a:r>
            <a:endParaRPr lang="en-US" sz="60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416154"/>
            <a:ext cx="9144000" cy="1055914"/>
          </a:xfrm>
          <a:prstGeom prst="rect">
            <a:avLst/>
          </a:prstGeom>
          <a:solidFill>
            <a:srgbClr val="0000A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http://production.gvc.org/shows</a:t>
            </a:r>
            <a:endParaRPr lang="en-US" sz="44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762237"/>
            <a:ext cx="9144000" cy="2558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Instructors: Melany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Callagher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Bruce Sellnow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 Western District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California Leadership Academy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18</a:t>
            </a:r>
            <a:r>
              <a:rPr lang="en-US" sz="3200" baseline="300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2017</a:t>
            </a:r>
            <a:endParaRPr lang="en-US" sz="3200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3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733846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Finalized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Songs Introduced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Tech Script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Show Day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4" y="228600"/>
            <a:ext cx="884139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733846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Finalized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Songs Introduced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Tech Script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Show Day Schedule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Host Contact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Prepping The Stage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Mics, Lights, Riser Positioning, Sets &amp; Props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Call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Warmup offstage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Blocking, Tech Rehearsal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Finale Rehearsal w/Headliner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Sound Checks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SHOWTIME!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5686"/>
            <a:ext cx="800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Show Day Schedule – Production Day </a:t>
            </a:r>
            <a:endParaRPr lang="en-US" b="1" dirty="0" smtClean="0"/>
          </a:p>
          <a:p>
            <a:r>
              <a:rPr lang="en-US" b="1" dirty="0" smtClean="0"/>
              <a:t>Stage Manager – Get One!</a:t>
            </a:r>
          </a:p>
          <a:p>
            <a:r>
              <a:rPr lang="en-US" b="1" dirty="0" smtClean="0"/>
              <a:t>Every show needs to have someone that is in charge of that day.</a:t>
            </a:r>
          </a:p>
          <a:p>
            <a:r>
              <a:rPr lang="en-US" b="1" dirty="0" smtClean="0"/>
              <a:t>Pre Show Prep – Get the script and Technical Script to the SM.</a:t>
            </a:r>
          </a:p>
          <a:p>
            <a:r>
              <a:rPr lang="en-US" b="1" dirty="0" smtClean="0"/>
              <a:t>Prepping </a:t>
            </a:r>
            <a:r>
              <a:rPr lang="en-US" b="1" dirty="0"/>
              <a:t>the stage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Clean, free of </a:t>
            </a:r>
            <a:r>
              <a:rPr lang="en-US" dirty="0" smtClean="0"/>
              <a:t>debris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 the Emergency </a:t>
            </a:r>
            <a:r>
              <a:rPr lang="en-US" dirty="0"/>
              <a:t>exits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</a:t>
            </a:r>
            <a:r>
              <a:rPr lang="en-US" dirty="0"/>
              <a:t>out what is in working order (or not) </a:t>
            </a:r>
            <a:r>
              <a:rPr lang="en-US" dirty="0" smtClean="0"/>
              <a:t>(Curtain, lights, etc.)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Setting </a:t>
            </a:r>
            <a:r>
              <a:rPr lang="en-US" dirty="0"/>
              <a:t>the </a:t>
            </a:r>
            <a:r>
              <a:rPr lang="en-US" dirty="0" smtClean="0"/>
              <a:t>risers/sets – Get in place as early as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 </a:t>
            </a:r>
            <a:r>
              <a:rPr lang="en-US" dirty="0"/>
              <a:t>mics, lights, etc. </a:t>
            </a:r>
            <a:r>
              <a:rPr lang="en-US" dirty="0" smtClean="0"/>
              <a:t>– We’re singers, this is the most important thing!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Spike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Safety issues?</a:t>
            </a:r>
            <a:endParaRPr lang="en-US" dirty="0"/>
          </a:p>
          <a:p>
            <a:r>
              <a:rPr lang="en-US" b="1" dirty="0"/>
              <a:t> Chorus call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can you get into your theatrical space?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needs to be available?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crew union? Break times….. Lunch/Dinner provided for crew is always appreciated!</a:t>
            </a:r>
            <a:endParaRPr lang="en-US" dirty="0"/>
          </a:p>
          <a:p>
            <a:r>
              <a:rPr lang="en-US" b="1" dirty="0"/>
              <a:t>Blocking / tech rehearsal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Starts and stops for tech crew to set sound and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you know when you need a spot light or if you need special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their solos? What mic will the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show top to bottom with start/stop for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Quartet and special guest sound checks</a:t>
            </a:r>
          </a:p>
        </p:txBody>
      </p:sp>
      <p:pic>
        <p:nvPicPr>
          <p:cNvPr id="5123" name="Picture 3" descr="C:\Users\schmim14\AppData\Local\Microsoft\Windows\Temporary Internet Files\Content.IE5\W0A0F9HY\220px-MTLogo1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6764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hmim14\AppData\Local\Microsoft\Windows\Temporary Internet Files\Content.IE5\KUKDGCYN\theater_left_min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2" y="609600"/>
            <a:ext cx="4126583" cy="339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838200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Curtain UP!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Note what time you start (on time or a few minutes late)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Have a runner to get people from dressing rooms to ready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Communications are important (headset for Stage Manger, runner for back areas)</a:t>
            </a:r>
          </a:p>
          <a:p>
            <a:endParaRPr lang="en-US" sz="2000" dirty="0" smtClean="0"/>
          </a:p>
          <a:p>
            <a:r>
              <a:rPr lang="en-US" sz="2000" b="1" dirty="0"/>
              <a:t>Items to consider during the show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VOG – If there is an emergency utilize this mic to notify the audience and house that they are to exit quickly and calmly.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Is someone not able to perform or late…. Ideas on what to do?</a:t>
            </a:r>
          </a:p>
        </p:txBody>
      </p:sp>
      <p:pic>
        <p:nvPicPr>
          <p:cNvPr id="6147" name="Picture 3" descr="C:\Users\schmim14\AppData\Local\Microsoft\Windows\Temporary Internet Files\Content.IE5\SNEMYL0O\logo-theater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3" y="4495800"/>
            <a:ext cx="3200400" cy="20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292263"/>
            <a:ext cx="8668190" cy="4405098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are you here?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44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to learn today?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“Success…”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to consider during the show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Chorus Members visible during show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Absolute Quiet on stage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Costume Changes to add variety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“Chorus Huddle” during intermission to prep for second half performance.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Curtain UP!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381000"/>
            <a:ext cx="84158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Striking the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Everyone should have a job to make it a quick an easy clean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Assign people to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Remove 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Take down and remove risers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Microphones that are brought to venue should be carefully put away.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Remove all tape from the stage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Remember to leave the facility in better shape than you found it so that your chapter will continue to have good relations with your venue for next time.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3" name="Picture 5" descr="C:\Users\schmim14\AppData\Local\Microsoft\Windows\Temporary Internet Files\Content.IE5\PQGJXJD9\New_York_State_Theater_by_David_Shankb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2" y="4267200"/>
            <a:ext cx="430106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chmim14\AppData\Local\Microsoft\Windows\Temporary Internet Files\Content.IE5\SNEMYL0O\sweep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855041"/>
            <a:ext cx="1828800" cy="18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5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1904999" y="120373"/>
            <a:ext cx="5334001" cy="66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6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to consider after the show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Meet &amp; Greet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Pre-Assign areas for cleanup responsibilities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Headliner to Afterglow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That’s a Wrap!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ctr">
            <a:noAutofit/>
          </a:bodyPr>
          <a:lstStyle/>
          <a:p>
            <a:pPr>
              <a:buClr>
                <a:schemeClr val="bg1"/>
              </a:buClr>
              <a:buSzPct val="120000"/>
            </a:pPr>
            <a:r>
              <a:rPr lang="en-US" sz="199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&amp; 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/ Comments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Lobby setup &amp; Audience Info Capture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Concessions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Art of Gold Medal Quartet Hosting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Afterglows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Chapter Success Stories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Another Thing…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1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292263"/>
            <a:ext cx="8668190" cy="4405098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entertaining and enjoyable experience for your audience that will instill in them a feeling of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b="1" dirty="0" smtClean="0">
                <a:solidFill>
                  <a:srgbClr val="FF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“Can’t wait for the next one!”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for all your future shows…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“Enhanced…”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054268"/>
            <a:ext cx="8843554" cy="4643093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Enjoys The Show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Enjoys The Show</a:t>
            </a:r>
          </a:p>
          <a:p>
            <a:pPr marL="742950" indent="-742950" algn="l">
              <a:buClr>
                <a:schemeClr val="bg1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Every Seat  </a:t>
            </a:r>
            <a:r>
              <a:rPr lang="en-US" sz="2800" i="1" u="sng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(regardless of price)</a:t>
            </a:r>
          </a:p>
          <a:p>
            <a:pPr marL="742950" indent="-742950" algn="l">
              <a:buClr>
                <a:schemeClr val="bg1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Reputation in Community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Relationships w/Local Groups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Members fulfilled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profit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Priorities – Decision Logic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4" y="2054268"/>
            <a:ext cx="8926286" cy="4643093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Advertising, Show Flyers, Newspaper Ads,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Spots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Facebook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Instagram,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Periscope, Twitter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wife’s quilting group, etc.,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endParaRPr lang="en-US" dirty="0" smtClean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72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  <a:endParaRPr lang="en-US" sz="9600" b="1" dirty="0" smtClean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Sources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4" y="2275114"/>
            <a:ext cx="8926286" cy="4016829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en-US" sz="9600" b="1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Advertising, Show Flyers, Newspaper Ads,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Spots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Facebook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Instagram,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Periscope, Twitter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wife’s quilting group, etc.,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endParaRPr lang="en-US" sz="9600" b="1" dirty="0" smtClean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Sources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21" y="2054268"/>
            <a:ext cx="3668474" cy="4643093"/>
          </a:xfrm>
        </p:spPr>
        <p:txBody>
          <a:bodyPr anchor="t">
            <a:noAutofit/>
          </a:bodyPr>
          <a:lstStyle/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Venue	$1,200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	$   400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	$   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	$2,400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$15	=  160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Show Budgets</a:t>
            </a:r>
            <a:endParaRPr lang="en-US" sz="4800" b="1" u="sng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05090" y="2054267"/>
            <a:ext cx="1872337" cy="464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$1,200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$1,000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$3,000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200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456121" y="2054266"/>
            <a:ext cx="1872337" cy="464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$1,200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$2,000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$4,000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267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02971" y="5301343"/>
            <a:ext cx="6683829" cy="10886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330456" y="2052291"/>
            <a:ext cx="1872337" cy="464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$1,200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$2,500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$4,500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 smtClean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300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8" grpId="0" build="p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</TotalTime>
  <Words>1294</Words>
  <Application>Microsoft Office PowerPoint</Application>
  <PresentationFormat>On-screen Show (4:3)</PresentationFormat>
  <Paragraphs>364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Enhancing Your Show Production</vt:lpstr>
      <vt:lpstr>Enhancing Your Show Production</vt:lpstr>
      <vt:lpstr>Enhancing Your Show Production</vt:lpstr>
      <vt:lpstr>Enhancing Your Show Production</vt:lpstr>
      <vt:lpstr>PowerPoint Presentation</vt:lpstr>
      <vt:lpstr>Enhancing Your Show Production</vt:lpstr>
      <vt:lpstr>Enhancing Your Show Production</vt:lpstr>
      <vt:lpstr>PowerPoint Presentation</vt:lpstr>
      <vt:lpstr>PowerPoint Presentation</vt:lpstr>
      <vt:lpstr>PowerPoint Presentation</vt:lpstr>
      <vt:lpstr>PowerPoint Presentation</vt:lpstr>
      <vt:lpstr>Enhancing Your Show Production</vt:lpstr>
      <vt:lpstr>Enhancing Your Show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Barbershop Show</dc:title>
  <dc:creator>Bruce Sellnow</dc:creator>
  <cp:lastModifiedBy>Bruce Sellnow</cp:lastModifiedBy>
  <cp:revision>52</cp:revision>
  <cp:lastPrinted>2015-12-12T07:15:54Z</cp:lastPrinted>
  <dcterms:created xsi:type="dcterms:W3CDTF">2015-12-09T21:19:52Z</dcterms:created>
  <dcterms:modified xsi:type="dcterms:W3CDTF">2017-11-18T01:10:39Z</dcterms:modified>
</cp:coreProperties>
</file>